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2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13144-C0EC-411B-8BD7-168AEF5D75F0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24A8E-A888-4B3C-B22B-62991CBBE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7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24A8E-A888-4B3C-B22B-62991CBBE7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6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352802"/>
            <a:ext cx="4950338" cy="301704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369841"/>
            <a:ext cx="4950338" cy="150171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23789" y="5761545"/>
            <a:ext cx="1046605" cy="104237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039389"/>
            <a:ext cx="438734" cy="486833"/>
          </a:xfrm>
        </p:spPr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3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12800"/>
            <a:ext cx="4943989" cy="415605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8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4673600"/>
            <a:ext cx="4240416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71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251202"/>
            <a:ext cx="4943989" cy="363312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5791200"/>
            <a:ext cx="501621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6908800"/>
            <a:ext cx="501621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0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36543"/>
            <a:ext cx="4943988" cy="384002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5791200"/>
            <a:ext cx="494398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3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9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836542"/>
            <a:ext cx="1242099" cy="7045089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836542"/>
            <a:ext cx="3537261" cy="70450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5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832147"/>
            <a:ext cx="4941899" cy="170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2844800"/>
            <a:ext cx="4943989" cy="5036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766083"/>
            <a:ext cx="4943989" cy="19584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4775200"/>
            <a:ext cx="4943989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1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2848942"/>
            <a:ext cx="2398148" cy="50231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2848942"/>
            <a:ext cx="2397820" cy="50231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9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2968835"/>
            <a:ext cx="2155947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3737185"/>
            <a:ext cx="2398149" cy="41409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2964531"/>
            <a:ext cx="215492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3732881"/>
            <a:ext cx="2396760" cy="41409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4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594784"/>
            <a:ext cx="1972188" cy="1301749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594786"/>
            <a:ext cx="2843180" cy="721995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131484"/>
            <a:ext cx="1972188" cy="568324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6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400800"/>
            <a:ext cx="4943989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846620"/>
            <a:ext cx="4943989" cy="513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156451"/>
            <a:ext cx="4943989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7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04800"/>
            <a:ext cx="1485900" cy="88515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380"/>
            <a:ext cx="1464204" cy="9137291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2844800"/>
            <a:ext cx="4943989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180120"/>
            <a:ext cx="574785" cy="493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3A09-65B1-4B62-BA04-C9EA79917AEB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181080"/>
            <a:ext cx="4287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050378"/>
            <a:ext cx="43873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3300CB08-DD20-4CCC-B3CA-AC1AEE77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6355" y="186613"/>
            <a:ext cx="5346123" cy="346969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учреждение детский сад № 8 «Родничок»  </a:t>
            </a:r>
            <a:r>
              <a:rPr lang="ru-RU" sz="135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с.Хаттуни</a:t>
            </a:r>
            <a: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5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25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25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355" y="1418253"/>
            <a:ext cx="5504990" cy="753913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«Воспитатель года 2019» </a:t>
            </a:r>
          </a:p>
          <a:p>
            <a:pPr algn="ctr"/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25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25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25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25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25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  <a:endParaRPr lang="ru-RU" sz="2025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25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</a:t>
            </a:r>
          </a:p>
          <a:p>
            <a:pPr algn="ctr"/>
            <a:r>
              <a:rPr lang="ru-RU" sz="1125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</a:p>
          <a:p>
            <a:pPr algn="ctr"/>
            <a:r>
              <a:rPr lang="ru-R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Межидовой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Хазан </a:t>
            </a:r>
            <a:r>
              <a:rPr lang="ru-R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Ярагиевны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8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с.Хаттуни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г.</a:t>
            </a:r>
          </a:p>
          <a:p>
            <a:pPr algn="ctr"/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3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900" y="-279918"/>
            <a:ext cx="4941900" cy="130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C:\Users\User\Desktop\фото\P90222-09331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7819" cy="4441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 descr="C:\Users\selim\Desktop\фото\IMG-20181026-WA002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5" y="4462066"/>
            <a:ext cx="6018245" cy="4681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selim\Desktop\фото\P81026-1014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044693"/>
            <a:ext cx="3990975" cy="3561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57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11" y="0"/>
            <a:ext cx="5803640" cy="2108719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«Многое зависит от того, кто вел ребенка в детский сад , что вошло в его разум и сердце из окружающего мира ,- это и определяет, каким человеком станет сегодняшний малыш. Ориентиром для ребенка является взрослый , в данном случае воспитатель» 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А.В.Сухомлинский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IMG-20190227-WA00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5962" y="2631233"/>
            <a:ext cx="4512690" cy="5990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Объект 7"/>
          <p:cNvSpPr>
            <a:spLocks noGrp="1"/>
          </p:cNvSpPr>
          <p:nvPr>
            <p:ph sz="half" idx="4294967295"/>
          </p:nvPr>
        </p:nvSpPr>
        <p:spPr>
          <a:xfrm flipV="1">
            <a:off x="186613" y="9144000"/>
            <a:ext cx="6671388" cy="4571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4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902" y="317241"/>
            <a:ext cx="6522098" cy="828558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Общие сведения о педагоге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Имя Отчество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Межидова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Хазан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Ярагиевна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 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18.09.1984г.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среднее, Грозненский педагогический колледж, по специальности учитель начальных классов, 2005 г.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 ДПО «Академия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ГлавСпец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 20.04.2018г по 14.05.2018г. «Современные технологии и методики работы с детьми дошкольного возраста в соответствии с ФГОС ДО»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года.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учреждении-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1год.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тема 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«Дидактические игра, как средство развития речи детей дошкольного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20807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73" y="1"/>
            <a:ext cx="6652727" cy="9144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себе: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 педагогическое кредо 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учить других , надо учиться самому , чтобы воспитывать других , надо научить себя, чтобы развивать других надо постоянно развиваться . Почему нравиться работать в ДОУ : назвать легкой работу воспитателя нельзя .Это кропотливый ежедневный труд , на мне лежит огромная ответственность за воспитания маленького человечка .Я точно знаю , что сделала правильный выбор .Счастливые лица и улыбки моих детишек , и благодарность родителей –подтверждения тому. Наша профессия как никакая другая окружена любовью, и прекрасно, когда любовь взаимная. Я люблю детей , как своих собственных , с пониманием отношусь к словам и поступкам каждого ребенка.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считаю, что мне присущи следующие личностные качества 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и терпение . А еще справедливость , милосердие, понимание и главное любовь к детям . Именно эти качества определяют гуманистическую направленность человека.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нравственные качества 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Организаторские способности . Умение планировать , выполнять все в последовательно и четко , подходить к педагогической деятельности комплексно.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 . Работа с детьми отнимает много энергии , а ведь важно работать с радостью .Если любить профессию всем сердцем то и она вас будет любить 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настрой. Дети , которых воспитывают в атмосфере доброжелательности и спокойствия быстрее развиваются и растут уверенными в себе.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творчеству . В детском саду приходиться много придумывать , чтобы сделать воспитание и обучение детей максимально для них интересным  и увлекательным. Хорошо , когда воспитателю это с легкостью удается !!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45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0384" y="167952"/>
            <a:ext cx="5430416" cy="8210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Мой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фотоархив</a:t>
            </a:r>
            <a:r>
              <a:rPr lang="ru-RU" b="1" i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040"/>
            <a:ext cx="4030824" cy="45067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20" y="5094514"/>
            <a:ext cx="4413381" cy="4049487"/>
          </a:xfrm>
        </p:spPr>
      </p:pic>
    </p:spTree>
    <p:extLst>
      <p:ext uri="{BB962C8B-B14F-4D97-AF65-F5344CB8AC3E}">
        <p14:creationId xmlns:p14="http://schemas.microsoft.com/office/powerpoint/2010/main" val="426284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1458900" y="-45718"/>
            <a:ext cx="49419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 descr="C:\Users\User\Desktop\фото\IMG-20180222-WA0059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0" y="149291"/>
            <a:ext cx="4907902" cy="4609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10" descr="C:\Users\User\Desktop\фото\IMG-20190110-WA0042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08" y="4254758"/>
            <a:ext cx="4599991" cy="5094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77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84011" y="-832147"/>
            <a:ext cx="4941900" cy="832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C:\Users\User\Desktop\фото\IMG-20190206-WA0007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2" y="0"/>
            <a:ext cx="4516017" cy="5449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 descr="C:\Users\User\Desktop\фото\IMG-20190225-WA0008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17" y="3762904"/>
            <a:ext cx="4170784" cy="5381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55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900" y="-45720"/>
            <a:ext cx="49419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C:\Users\User\Desktop\фото\IMG-20190225-WA0009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25" y="-45719"/>
            <a:ext cx="4655976" cy="5009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 descr="C:\Users\User\Desktop\фото\OGHH1701[1] — копия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" y="4012164"/>
            <a:ext cx="5187819" cy="5131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80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900" y="-45720"/>
            <a:ext cx="49419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 descr="C:\Users\User\Desktop\фото\P90123-10022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2791" cy="5710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 descr="C:\Users\User\Desktop\фото\P90123-10150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03" y="4326426"/>
            <a:ext cx="4693298" cy="4817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42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86</Words>
  <Application>Microsoft Office PowerPoint</Application>
  <PresentationFormat>Экран (4:3)</PresentationFormat>
  <Paragraphs>27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Муниципальное бюджетное дошкольное учреждение детский сад № 8 «Родничок»  с.Хаттуни              </vt:lpstr>
      <vt:lpstr>«Многое зависит от того, кто вел ребенка в детский сад , что вошло в его разум и сердце из окружающего мира ,- это и определяет, каким человеком станет сегодняшний малыш. Ориентиром для ребенка является взрослый , в данном случае воспитатель»                                                                                                                                                 А.В.Сухомлинский</vt:lpstr>
      <vt:lpstr>          Общие сведения о педагоге  Фамилия Имя Отчество Межидова Хазан Ярагиевна  Год рождения : 18.09.1984г. Образования : среднее, Грозненский педагогический колледж, по специальности учитель начальных классов, 2005 г.  Курсы повышения квалификации : АНО ДПО «Академия ГлавСпец» с 20.04.2018г по 14.05.2018г. «Современные технологии и методики работы с детьми дошкольного возраста в соответствии с ФГОС ДО»  Стаж работы :  Общий трудовой стаж- 4 года. В данном учреждении- 1год. Квалификационная категория: нет  Педагогическая тема : «Дидактические игра, как средство развития речи детей дошкольного возраста»</vt:lpstr>
      <vt:lpstr>О себе: Мое педагогическое кредо : Чтобы учить других , надо учиться самому , чтобы воспитывать других , надо научить себя, чтобы развивать других надо постоянно развиваться . Почему нравиться работать в ДОУ : назвать легкой работу воспитателя нельзя .Это кропотливый ежедневный труд , на мне лежит огромная ответственность за воспитания маленького человечка .Я точно знаю , что сделала правильный выбор .Счастливые лица и улыбки моих детишек , и благодарность родителей –подтверждения тому. Наша профессия как никакая другая окружена любовью, и прекрасно, когда любовь взаимная. Я люблю детей , как своих собственных , с пониманием отношусь к словам и поступкам каждого ребенка. Я считаю, что мне присущи следующие личностные качества : Доброта и терпение . А еще справедливость , милосердие, понимание и главное любовь к детям . Именно эти качества определяют гуманистическую направленность человека. Высокие нравственные качества . Организаторские способности . Умение планировать , выполнять все в последовательно и четко , подходить к педагогической деятельности комплексно. Трудолюбие . Работа с детьми отнимает много энергии , а ведь важно работать с радостью .Если любить профессию всем сердцем то и она вас будет любить . Позитивный настрой. Дети , которых воспитывают в атмосфере доброжелательности и спокойствия быстрее развиваются и растут уверенными в себе.  Способность к творчеству . В детском саду приходиться много придумывать , чтобы сделать воспитание и обучение детей максимально для них интересным  и увлекательным. Хорошо , когда воспитателю это с легкостью удается !!       </vt:lpstr>
      <vt:lpstr> Мой фотоархив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детский сад № 8 «Родничок»  с.Хаттуни  </dc:title>
  <dc:creator>Пользователь</dc:creator>
  <cp:lastModifiedBy>Пользователь</cp:lastModifiedBy>
  <cp:revision>7</cp:revision>
  <dcterms:created xsi:type="dcterms:W3CDTF">2019-03-03T17:44:54Z</dcterms:created>
  <dcterms:modified xsi:type="dcterms:W3CDTF">2019-03-03T18:31:10Z</dcterms:modified>
</cp:coreProperties>
</file>